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Itsenäisyyspäivän puhe • Turun ammatti-instituutti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581912"/>
            <a:ext cx="105156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731520" y="2468880"/>
            <a:ext cx="10607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TARINA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758952" y="3749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Selviytymisestä yhteiseen tulevaisuuteen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58952" y="4681728"/>
            <a:ext cx="9784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Jokainen sukupolvi jatkaa kertomusta.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Sodan vuodet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0058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Kun itsenäisyys oli koetuksella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Kyse oli kodeista, perheistä ja oikeudesta omaan tulevaisuuteen.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04672" y="3246120"/>
            <a:ext cx="3255264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310128"/>
            <a:ext cx="2944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Rintama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425696" y="3246120"/>
            <a:ext cx="3255264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3310128"/>
            <a:ext cx="2944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Kotirintama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28432" y="3246120"/>
            <a:ext cx="3255264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83880" y="3310128"/>
            <a:ext cx="2944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Yhteinen vastuu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78408" y="4608576"/>
            <a:ext cx="101498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Kukaan ei selviytynyt yksin.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Sodan jälkeinen Suomi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0058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Menetyksistä jälleenrakennukseen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Evakot, uudet kodit, työ ja raskaat sotakorvaukset.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3255264"/>
            <a:ext cx="3227832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19272"/>
            <a:ext cx="2916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Asuttaminen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434840" y="3255264"/>
            <a:ext cx="3227832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0288" y="3319272"/>
            <a:ext cx="2916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Rakentaminen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46720" y="3255264"/>
            <a:ext cx="3227832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02168" y="3319272"/>
            <a:ext cx="2916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Teollinen osaaminen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60120" y="4663440"/>
            <a:ext cx="10241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Vaikeuksista syntyi myös uutta osaamista.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Vuosikymmenten yhteinen työ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0058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Hyvinvointiyhteiskunta rakennettiin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Koulutus, terveydenhuolto ja sosiaalinen turvallisuus vahvistuivat.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3319272"/>
            <a:ext cx="301752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69848" y="3383280"/>
            <a:ext cx="27066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Koulutus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572000" y="3319272"/>
            <a:ext cx="301752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27448" y="3383280"/>
            <a:ext cx="27066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Terveydenhuolto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229600" y="3319272"/>
            <a:ext cx="301752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85048" y="3383280"/>
            <a:ext cx="27066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Turvallisuus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4400" y="4617720"/>
            <a:ext cx="10241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Lukemattomia päätöksiä, työtä ja kompromisseja.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Veteraani- ja sotasukupolvien perintö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0058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Mitä perintö meille opettaa?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 vain muistamista – myös jokapäiväisiä tekoja.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86384" y="2852928"/>
            <a:ext cx="5166360" cy="1088136"/>
          </a:xfrm>
          <a:prstGeom prst="roundRect">
            <a:avLst>
              <a:gd name="adj" fmla="val 6723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299923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Yhteisöllisyys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05840" y="342900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Pidämme huolta toisistamme.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91072" y="2852928"/>
            <a:ext cx="5166360" cy="1088136"/>
          </a:xfrm>
          <a:prstGeom prst="roundRect">
            <a:avLst>
              <a:gd name="adj" fmla="val 6723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10528" y="299923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Velvollisuudentunto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510528" y="342900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Kannamme oman vastuumme.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6384" y="4178808"/>
            <a:ext cx="5166360" cy="1088136"/>
          </a:xfrm>
          <a:prstGeom prst="roundRect">
            <a:avLst>
              <a:gd name="adj" fmla="val 6723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432511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Oikeudenmukaisuus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05840" y="475488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Kohtelemme muita reilusti.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91072" y="4178808"/>
            <a:ext cx="5166360" cy="1088136"/>
          </a:xfrm>
          <a:prstGeom prst="roundRect">
            <a:avLst>
              <a:gd name="adj" fmla="val 6723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10528" y="432511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Isänmaallisuus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510528" y="475488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Rakennamme yhteistä hyvää.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Nykyhetken kysymykset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0058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Tämän päivän Suomi tarvitsee meitä</a:t>
            </a:r>
            <a:endParaRPr lang="en-US" sz="370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Haasteet muuttuvat, mutta yhteinen vastuu säilyy.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95528" y="3209544"/>
            <a:ext cx="329184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50976" y="3273552"/>
            <a:ext cx="2980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Turvallisuus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443984" y="3209544"/>
            <a:ext cx="329184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9432" y="3273552"/>
            <a:ext cx="2980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Luottamus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1584" y="3209544"/>
            <a:ext cx="3291840" cy="612648"/>
          </a:xfrm>
          <a:prstGeom prst="roundRect">
            <a:avLst>
              <a:gd name="adj" fmla="val 11940"/>
            </a:avLst>
          </a:prstGeom>
          <a:solidFill>
            <a:srgbClr val="1B3853"/>
          </a:solidFill>
          <a:ln w="12700">
            <a:solidFill>
              <a:srgbClr val="36546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57032" y="3273552"/>
            <a:ext cx="2980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Yhteistyö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4400" y="4645152"/>
            <a:ext cx="10378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Pystymmekö toimimaan yhdessä myös eri mieltä ollessamme?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AAF63"/>
          </a:solidFill>
          <a:ln w="12700">
            <a:solidFill>
              <a:srgbClr val="DAAF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4747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SUOMALAISTEN TARINA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469880" y="35661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76072" y="6309360"/>
            <a:ext cx="11018520" cy="0"/>
          </a:xfrm>
          <a:prstGeom prst="line">
            <a:avLst/>
          </a:prstGeom>
          <a:noFill/>
          <a:ln w="8890">
            <a:solidFill>
              <a:srgbClr val="4360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642823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Katse tulevaisuuteen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417320"/>
            <a:ext cx="10607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DAA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TARINA JATKUU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768096" y="2926080"/>
            <a:ext cx="10241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Meidän tehtävämme on välittää kertomus.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68096" y="3749040"/>
            <a:ext cx="102412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Teidän tehtävänne on jatkaa sitä.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768096" y="496519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B9C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Millaisen Suomen te haluatte rakentaa?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Suomalaisten tarina</dc:title>
  <dc:subject>Suomalaisten tarina – puheen tukidiat</dc:subject>
  <dc:creator>OpenAI</dc:creator>
  <cp:lastModifiedBy>OpenAI</cp:lastModifiedBy>
  <cp:revision>1</cp:revision>
  <dcterms:created xsi:type="dcterms:W3CDTF">2026-10-14T13:48:20Z</dcterms:created>
  <dcterms:modified xsi:type="dcterms:W3CDTF">2026-10-14T13:48:20Z</dcterms:modified>
</cp:coreProperties>
</file>